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1"/>
    <p:restoredTop sz="94683"/>
  </p:normalViewPr>
  <p:slideViewPr>
    <p:cSldViewPr snapToGrid="0" snapToObjects="1">
      <p:cViewPr varScale="1">
        <p:scale>
          <a:sx n="85" d="100"/>
          <a:sy n="85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9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5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1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5124C-4FFA-B940-94B9-1F461F0D4276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2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81FB-63F2-1C45-B0D0-43FDE60E5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332" y="2653046"/>
            <a:ext cx="9144000" cy="132055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78BDC-D2A7-4F46-A4FC-1306C0DD0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332" y="443026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Kyle Breda</a:t>
            </a:r>
          </a:p>
          <a:p>
            <a:r>
              <a:rPr lang="en-US" dirty="0"/>
              <a:t>Eduardo Calles</a:t>
            </a:r>
          </a:p>
          <a:p>
            <a:r>
              <a:rPr lang="en-US" dirty="0"/>
              <a:t>Anand Krishnan</a:t>
            </a:r>
          </a:p>
          <a:p>
            <a:r>
              <a:rPr lang="en-US" dirty="0"/>
              <a:t>Sarah Rupprecht</a:t>
            </a:r>
          </a:p>
          <a:p>
            <a:endParaRPr lang="en-US" dirty="0"/>
          </a:p>
        </p:txBody>
      </p:sp>
      <p:pic>
        <p:nvPicPr>
          <p:cNvPr id="1026" name="Picture 2" descr="How to Improve Your Investment Portfolio">
            <a:extLst>
              <a:ext uri="{FF2B5EF4-FFF2-40B4-BE49-F238E27FC236}">
                <a16:creationId xmlns:a16="http://schemas.microsoft.com/office/drawing/2014/main" id="{6FBBE9C5-4A61-6340-BBEB-612EC21E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47" y="438150"/>
            <a:ext cx="3505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0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210-A411-2C43-9CE5-13DD91F9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24264-0552-364B-B472-0A6708CC1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found based on our Monte Carlo simulation, there's a 95% chance an initial investment of $10,000 in BABA over the next year will end within in the range of $3,776.86 and $96,441.37; in DIS over the next year will end within in the range of $7,703.55 and $51,250.86; in TSLA over the next year will end within in the range of $1,214.95 and $75,1289.56; in SPY over the next year will end within in the range of $4,758.51 and $69,339.08. Based on these results BABA and TSLA show to be out performing SPY.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0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CAA841B-0A70-304E-8AC1-3207A892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Disney - YouTube">
            <a:extLst>
              <a:ext uri="{FF2B5EF4-FFF2-40B4-BE49-F238E27FC236}">
                <a16:creationId xmlns:a16="http://schemas.microsoft.com/office/drawing/2014/main" id="{2F85B657-C806-F64B-A4C3-DF513CDF60F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3331" y="3324056"/>
            <a:ext cx="2229609" cy="22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618BB0-B88D-484C-B26E-1C1915CE97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TSLA Stock Price — Tesla Chart — TradingView">
            <a:extLst>
              <a:ext uri="{FF2B5EF4-FFF2-40B4-BE49-F238E27FC236}">
                <a16:creationId xmlns:a16="http://schemas.microsoft.com/office/drawing/2014/main" id="{A238A1F7-B982-7A4F-B20B-0C585B72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19" y="3213623"/>
            <a:ext cx="2450474" cy="24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baba Group Logo">
            <a:extLst>
              <a:ext uri="{FF2B5EF4-FFF2-40B4-BE49-F238E27FC236}">
                <a16:creationId xmlns:a16="http://schemas.microsoft.com/office/drawing/2014/main" id="{D40F15EA-310E-E848-83AC-1B7D6361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84" y="669305"/>
            <a:ext cx="4117270" cy="18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&amp;amp;P Logo Vector (.AI) Free Download">
            <a:extLst>
              <a:ext uri="{FF2B5EF4-FFF2-40B4-BE49-F238E27FC236}">
                <a16:creationId xmlns:a16="http://schemas.microsoft.com/office/drawing/2014/main" id="{701F95EF-8041-DE41-8FA4-F6FF4E73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76" y="1973184"/>
            <a:ext cx="2701743" cy="27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74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F1169E-E8A3-AC46-93BC-9730719C9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17" y="595767"/>
            <a:ext cx="11122702" cy="571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2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4F9F-BE6E-DC47-8555-D20FEE91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5BA26-0B4C-8044-904C-1B760BEC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123" y="480709"/>
            <a:ext cx="10933753" cy="54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99E1-561D-C742-9559-FF75DE0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F57880-AA3B-7D4B-869A-6AEDDB2F9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17" y="365125"/>
            <a:ext cx="11001366" cy="57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F6F9-365E-DB4F-AD8A-DD4825FC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4FC918-049A-6740-A140-DAFE1EFA5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174" y="303415"/>
            <a:ext cx="8769246" cy="60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A100-11B4-1E44-8970-D4FB8041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DD848-821D-064F-B509-6E11FB1EE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915" y="471427"/>
            <a:ext cx="8680554" cy="60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9653-B00A-104F-B123-7F2E7C8E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6D38DD-A3B8-5C4C-B4C5-70B2C63A5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911875" cy="53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37CB-306C-9D45-B10F-024B88F0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0D730A-7D50-324D-809F-C36F3631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82" y="365125"/>
            <a:ext cx="11218835" cy="52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55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121</Words>
  <Application>Microsoft Macintosh PowerPoint</Application>
  <PresentationFormat>Widescreen</PresentationFormat>
  <Paragraphs>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Stock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Analysis</dc:title>
  <dc:creator>Z S</dc:creator>
  <cp:lastModifiedBy>Z S</cp:lastModifiedBy>
  <cp:revision>8</cp:revision>
  <dcterms:created xsi:type="dcterms:W3CDTF">2021-06-08T01:56:46Z</dcterms:created>
  <dcterms:modified xsi:type="dcterms:W3CDTF">2021-06-08T04:41:22Z</dcterms:modified>
</cp:coreProperties>
</file>